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304" r:id="rId38"/>
    <p:sldId id="305" r:id="rId39"/>
    <p:sldId id="295" r:id="rId40"/>
    <p:sldId id="296"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54947CBB-9D6D-43E2-B4BC-D740C700CCB9}" type="presOf" srcId="{114C2B13-1183-4ADB-B5FD-085ACCB32DC8}" destId="{AC530205-B78F-44DB-97C3-CDAC987B7C3C}" srcOrd="1" destOrd="4"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273DA0A9-216B-43D1-8919-20AF13803514}" type="presOf" srcId="{3C3DAC9E-F22E-4831-A096-7F189E7FA9BE}" destId="{AC530205-B78F-44DB-97C3-CDAC987B7C3C}" srcOrd="1" destOrd="3" presId="urn:microsoft.com/office/officeart/2005/8/layout/venn1"/>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10/16/2013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10/16/2013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10/16/2013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10/16/2013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10/16/2013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p>
          <a:p>
            <a:r>
              <a:rPr lang="en-US" sz="2400" dirty="0" smtClean="0"/>
              <a:t>Lunge </a:t>
            </a:r>
          </a:p>
          <a:p>
            <a:pPr lvl="1"/>
            <a:r>
              <a:rPr lang="en-US" dirty="0" smtClean="0"/>
              <a:t>Stun effect</a:t>
            </a:r>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Bleed effect</a:t>
            </a:r>
            <a:endParaRPr lang="en-US" dirty="0"/>
          </a:p>
          <a:p>
            <a:r>
              <a:rPr lang="en-US" sz="2400" dirty="0"/>
              <a:t>War </a:t>
            </a:r>
            <a:r>
              <a:rPr lang="en-US" sz="2400" dirty="0" smtClean="0"/>
              <a:t>Cry</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Shot </a:t>
            </a:r>
          </a:p>
          <a:p>
            <a:r>
              <a:rPr lang="en-US" sz="2600" dirty="0" smtClean="0"/>
              <a:t>Stun 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Syphon </a:t>
            </a:r>
            <a:endParaRPr lang="en-US" sz="2400" dirty="0"/>
          </a:p>
          <a:p>
            <a:pPr lvl="1"/>
            <a:r>
              <a:rPr lang="en-US" sz="2000" dirty="0" smtClean="0"/>
              <a:t>Returns half health</a:t>
            </a:r>
          </a:p>
          <a:p>
            <a:r>
              <a:rPr lang="en-US" sz="2400" dirty="0" smtClean="0"/>
              <a:t>Revive </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err="1"/>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329218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590</TotalTime>
  <Words>798</Words>
  <Application>Microsoft Office PowerPoint</Application>
  <PresentationFormat>On-screen Show (4:3)</PresentationFormat>
  <Paragraphs>253</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josh</cp:lastModifiedBy>
  <cp:revision>55</cp:revision>
  <dcterms:created xsi:type="dcterms:W3CDTF">2013-07-16T04:11:54Z</dcterms:created>
  <dcterms:modified xsi:type="dcterms:W3CDTF">2013-10-16T22:40:24Z</dcterms:modified>
</cp:coreProperties>
</file>